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4" r:id="rId6"/>
    <p:sldId id="265" r:id="rId7"/>
    <p:sldId id="262" r:id="rId8"/>
    <p:sldId id="263" r:id="rId9"/>
    <p:sldId id="260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E2F4"/>
    <a:srgbClr val="B2C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3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98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4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53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61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65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30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29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88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2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4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E2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A080-0E04-4D0B-96BA-B769325FC0D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113DE-9C0B-4923-A103-95CF475F7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07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250629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разработка внеурочного занятия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«Финансовой грамотности»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8-9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5013176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Автор: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Сухарева Ольга Николаевна,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географии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Гамовская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школа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28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6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Закончите предложение «Мудрые мысли от Якоба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Фуггера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Инвестируйте, пока остальные б…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Будьте н…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Обладайте и…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Дружите с ц…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Приобретайте к… о…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Оставайтесь х…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Возвращайте долг о…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696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7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«Десяточка». Логотипы банков России.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user\Desktop\Локо банк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4" y="2924944"/>
            <a:ext cx="951969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user\Desktop\Газпромбан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477" y="4641428"/>
            <a:ext cx="875804" cy="875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user\Desktop\Райффайзен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142" y="2930931"/>
            <a:ext cx="989020" cy="98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user\Desktop\Росбанк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2930931"/>
            <a:ext cx="946942" cy="94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user\Desktop\Открытие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763" y="2924944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user\Desktop\Альфа банк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58112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C:\Users\user\Desktop\ВТБ2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923" y="4606568"/>
            <a:ext cx="1109663" cy="8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C:\Users\user\Desktop\Сбербанк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09" y="4589669"/>
            <a:ext cx="927563" cy="92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5535" y="30055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087723" y="29876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779911" y="298392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502437" y="298392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957373" y="30208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59531" y="45975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6.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845161" y="46437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7.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527883" y="46437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8.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72099" y="46437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9.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281410" y="4643844"/>
            <a:ext cx="530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10.</a:t>
            </a:r>
            <a:endParaRPr lang="ru-RU" dirty="0"/>
          </a:p>
        </p:txBody>
      </p:sp>
      <p:pic>
        <p:nvPicPr>
          <p:cNvPr id="22" name="Picture 3" descr="C:\Users\user\Desktop\Rosselhozbank3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407" y="4557681"/>
            <a:ext cx="944057" cy="110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9" descr="C:\Users\user\Desktop\Промсвязьбанк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859" y="2780928"/>
            <a:ext cx="1268412" cy="126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8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банковские услуги. </a:t>
            </a: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внеурочное занятие.</a:t>
            </a: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познавательной активности учащихся.</a:t>
            </a: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образовательная: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обобщить знания по теме «Банковские услуги».</a:t>
            </a: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развивающаяся: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интерес к интеллектуальным играм.</a:t>
            </a: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воспитательная: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создать атмосферу коллективного поиска, эмоциональной приподнятости.</a:t>
            </a: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групповая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22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Личностные: осознавать потребность и готовность к самообразованию, осознанно осваивать разные роли и формы общения.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Предметные: понимание и правильное использование экономических терминов; формирование познавательного интереса к общественным наукам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99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 - самооценка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— владение информацией финансового характера.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— коммуникативное взаимодействие с окружающими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компьютер, проектор, раздаточные материалы.</a:t>
            </a:r>
          </a:p>
        </p:txBody>
      </p:sp>
    </p:spTree>
    <p:extLst>
      <p:ext uri="{BB962C8B-B14F-4D97-AF65-F5344CB8AC3E}">
        <p14:creationId xmlns:p14="http://schemas.microsoft.com/office/powerpoint/2010/main" val="408799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916831"/>
            <a:ext cx="3456384" cy="1728193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31" y="1522148"/>
            <a:ext cx="3966459" cy="16188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7504" y="263691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323115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529138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7" y="4509120"/>
            <a:ext cx="5369897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07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2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Перепутаны буквы.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оводрог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кронабт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редикт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скур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тюлава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зитедоп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47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«Десяточка». Термины.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Документ, в котором должник обязуется вернуть долг в указанный срок.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Снижение курса национальной денежной единицы по отношению к валютам других стран.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Банковский вклад.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Посредник, чья задача состоит в том, чтобы убедить должника вернуть долг банку.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Изменение условий кредитного договора, в результате которого возможна отсрочка основных платежей, с обязательной палатой ежемесячных процентов.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Обязательства третьих лиц перед банком за своевременное возмещение заемщиков взятых в долг денежных средств.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Денежная купюра, появившаяся в результате необходимой экономии на золоте и драгоценных металлов.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Определение курсов валют.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Совокупность информации об открытии и погашении кредитов, полученных заемщиком.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Независимая проверка с целью выражения мнения о достоверности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Депозит 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ответственность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поручителя 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 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Кредитная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Девальвация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Реструктуризация Ж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Ассигнация 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Коллекторское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агенство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 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Котировка валют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02184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4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691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«Пентагон».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подсказка: в широкий обиход слово вошло во второй половине двадцатого века.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подсказка: происходит от итальянского «стоимость», «монета».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подсказка: бывает твёрдая (сильная) – мягкая (слабая).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подсказка: национальные, иностранные и международные деньги, как в наличной форме (в виде банкнот, монет), так и в безналичной (на банковских счетах и банковских вкладах), является законным средством платежа.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подсказка: в России это – российский рубль.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32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5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«Своя игра».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Банк России.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валюта Банка России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дата учреждения банка в соответствие с указом Александра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30: основная функция Банка России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40: функция, осуществляемая исключительно Банком России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50: председатель Банка России.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5699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557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Методическая разработка внеурочного занятия по «Финансовой грамотности»  8-9 класс</vt:lpstr>
      <vt:lpstr>Презентация PowerPoint</vt:lpstr>
      <vt:lpstr>Презентация PowerPoint</vt:lpstr>
      <vt:lpstr>Презентация PowerPoint</vt:lpstr>
      <vt:lpstr>Приложение 1</vt:lpstr>
      <vt:lpstr>Приложение 2</vt:lpstr>
      <vt:lpstr>Приложение 3</vt:lpstr>
      <vt:lpstr>Приложение 4</vt:lpstr>
      <vt:lpstr>Приложение 5</vt:lpstr>
      <vt:lpstr>Приложение 6</vt:lpstr>
      <vt:lpstr>Приложение 7</vt:lpstr>
    </vt:vector>
  </TitlesOfParts>
  <Company>ЕЦУС УФ ЗАО "Комстар-Регионы"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2018-11-12T13:56:33Z</dcterms:created>
  <dcterms:modified xsi:type="dcterms:W3CDTF">2021-03-22T14:04:57Z</dcterms:modified>
</cp:coreProperties>
</file>