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4" r:id="rId8"/>
    <p:sldId id="266" r:id="rId9"/>
    <p:sldId id="267" r:id="rId10"/>
    <p:sldId id="268" r:id="rId11"/>
    <p:sldId id="269" r:id="rId12"/>
    <p:sldId id="271" r:id="rId13"/>
    <p:sldId id="270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871B-4DA4-4B9E-B1EA-E663CB9EC464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6CF2-EC73-452E-A9D7-C766505B6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871B-4DA4-4B9E-B1EA-E663CB9EC464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6CF2-EC73-452E-A9D7-C766505B6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871B-4DA4-4B9E-B1EA-E663CB9EC464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6CF2-EC73-452E-A9D7-C766505B6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871B-4DA4-4B9E-B1EA-E663CB9EC464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6CF2-EC73-452E-A9D7-C766505B6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871B-4DA4-4B9E-B1EA-E663CB9EC464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6CF2-EC73-452E-A9D7-C766505B6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871B-4DA4-4B9E-B1EA-E663CB9EC464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6CF2-EC73-452E-A9D7-C766505B6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871B-4DA4-4B9E-B1EA-E663CB9EC464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6CF2-EC73-452E-A9D7-C766505B6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871B-4DA4-4B9E-B1EA-E663CB9EC464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6CF2-EC73-452E-A9D7-C766505B6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871B-4DA4-4B9E-B1EA-E663CB9EC464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6CF2-EC73-452E-A9D7-C766505B6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871B-4DA4-4B9E-B1EA-E663CB9EC464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6CF2-EC73-452E-A9D7-C766505B6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871B-4DA4-4B9E-B1EA-E663CB9EC464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6CF2-EC73-452E-A9D7-C766505B6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5E9EFF">
                <a:alpha val="18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E871B-4DA4-4B9E-B1EA-E663CB9EC464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E6CF2-EC73-452E-A9D7-C766505B6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04219"/>
              </p:ext>
            </p:extLst>
          </p:nvPr>
        </p:nvGraphicFramePr>
        <p:xfrm>
          <a:off x="1187624" y="1772816"/>
          <a:ext cx="7272808" cy="3240359"/>
        </p:xfrm>
        <a:graphic>
          <a:graphicData uri="http://schemas.openxmlformats.org/drawingml/2006/table">
            <a:tbl>
              <a:tblPr/>
              <a:tblGrid>
                <a:gridCol w="1439386"/>
                <a:gridCol w="1891613"/>
                <a:gridCol w="1981907"/>
                <a:gridCol w="1959902"/>
              </a:tblGrid>
              <a:tr h="1058438">
                <a:tc>
                  <a:txBody>
                    <a:bodyPr/>
                    <a:lstStyle/>
                    <a:p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Зелёная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Жёлтая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Красная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Ниф-Ниф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Нуф-Нуф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Наф-Наф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490060"/>
              </p:ext>
            </p:extLst>
          </p:nvPr>
        </p:nvGraphicFramePr>
        <p:xfrm>
          <a:off x="1187624" y="1772816"/>
          <a:ext cx="7272808" cy="3240359"/>
        </p:xfrm>
        <a:graphic>
          <a:graphicData uri="http://schemas.openxmlformats.org/drawingml/2006/table">
            <a:tbl>
              <a:tblPr/>
              <a:tblGrid>
                <a:gridCol w="1439386"/>
                <a:gridCol w="1891613"/>
                <a:gridCol w="1981907"/>
                <a:gridCol w="1959902"/>
              </a:tblGrid>
              <a:tr h="1058438">
                <a:tc>
                  <a:txBody>
                    <a:bodyPr/>
                    <a:lstStyle/>
                    <a:p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Зелёная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Жёлтая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Красная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Ниф-Ниф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Нуф-Нуф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Наф-Наф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335299"/>
              </p:ext>
            </p:extLst>
          </p:nvPr>
        </p:nvGraphicFramePr>
        <p:xfrm>
          <a:off x="1187624" y="1772816"/>
          <a:ext cx="7272808" cy="3240359"/>
        </p:xfrm>
        <a:graphic>
          <a:graphicData uri="http://schemas.openxmlformats.org/drawingml/2006/table">
            <a:tbl>
              <a:tblPr/>
              <a:tblGrid>
                <a:gridCol w="1439386"/>
                <a:gridCol w="1891613"/>
                <a:gridCol w="1981907"/>
                <a:gridCol w="1959902"/>
              </a:tblGrid>
              <a:tr h="1058438">
                <a:tc>
                  <a:txBody>
                    <a:bodyPr/>
                    <a:lstStyle/>
                    <a:p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Зелёная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Жёлтая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Красная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Ниф-Ниф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Нуф-Нуф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Наф-Наф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144338"/>
              </p:ext>
            </p:extLst>
          </p:nvPr>
        </p:nvGraphicFramePr>
        <p:xfrm>
          <a:off x="1187624" y="1772816"/>
          <a:ext cx="7272808" cy="3240359"/>
        </p:xfrm>
        <a:graphic>
          <a:graphicData uri="http://schemas.openxmlformats.org/drawingml/2006/table">
            <a:tbl>
              <a:tblPr/>
              <a:tblGrid>
                <a:gridCol w="1439386"/>
                <a:gridCol w="1891613"/>
                <a:gridCol w="1981907"/>
                <a:gridCol w="1959902"/>
              </a:tblGrid>
              <a:tr h="1058438">
                <a:tc>
                  <a:txBody>
                    <a:bodyPr/>
                    <a:lstStyle/>
                    <a:p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Зелёная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Жёлтая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Красная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Ниф-Ниф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Нуф-Нуф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Наф-Наф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3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57158" y="142852"/>
            <a:ext cx="849264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 поросёнка 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Ниф-Ниф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6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Нуф-Нуф</a:t>
            </a:r>
            <a:r>
              <a:rPr kumimoji="0" lang="ru-RU" sz="3600" b="0" i="1" u="none" strike="noStrike" cap="none" normalizeH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36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Наф-Наф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играют на 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музыкальных инструментах: 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ложках, баяне и дудочке. 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Наф-Наф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играет не на баяне 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не на дудочке, 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Нуф-Нуф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 умеет играть на баяне. 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Кто на каком инструменте играет?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1" name="Picture 3" descr="http://cs9504.vk.me/u232940/106886951/z_e584003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110011" flipH="1">
            <a:off x="6212706" y="5370060"/>
            <a:ext cx="1646177" cy="1031559"/>
          </a:xfrm>
          <a:prstGeom prst="rect">
            <a:avLst/>
          </a:prstGeom>
          <a:noFill/>
        </p:spPr>
      </p:pic>
      <p:pic>
        <p:nvPicPr>
          <p:cNvPr id="17413" name="Picture 5" descr="https://im0-tub-ru.yandex.net/i?id=508b5289a2f613611cd046eef7262af6-l&amp;n=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1512" b="5244"/>
          <a:stretch>
            <a:fillRect/>
          </a:stretch>
        </p:blipFill>
        <p:spPr bwMode="auto">
          <a:xfrm rot="20447744">
            <a:off x="764077" y="5216396"/>
            <a:ext cx="1920832" cy="1363629"/>
          </a:xfrm>
          <a:prstGeom prst="rect">
            <a:avLst/>
          </a:prstGeom>
          <a:noFill/>
        </p:spPr>
      </p:pic>
      <p:pic>
        <p:nvPicPr>
          <p:cNvPr id="17415" name="Picture 7" descr="http://darilka.com.ua/image/cache/data/games/9/-opt-images-1c-bitrix-cdn-ru-upload-iblock-53d-53d8c3b4014fec10f59e68697f50047f-jpg-14486362565406-500x500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8358948">
            <a:off x="3445478" y="4874247"/>
            <a:ext cx="2170212" cy="2170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5616" y="2060848"/>
          <a:ext cx="7075685" cy="2768551"/>
        </p:xfrm>
        <a:graphic>
          <a:graphicData uri="http://schemas.openxmlformats.org/drawingml/2006/table">
            <a:tbl>
              <a:tblPr/>
              <a:tblGrid>
                <a:gridCol w="1400373"/>
                <a:gridCol w="1840342"/>
                <a:gridCol w="1928189"/>
                <a:gridCol w="1906781"/>
              </a:tblGrid>
              <a:tr h="624829"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Ложки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Баян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Дудочка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4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>
                          <a:latin typeface="Times New Roman"/>
                          <a:ea typeface="Times New Roman"/>
                          <a:cs typeface="Times New Roman"/>
                        </a:rPr>
                        <a:t>Ниф-Ниф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48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>
                          <a:latin typeface="Times New Roman"/>
                          <a:ea typeface="Times New Roman"/>
                          <a:cs typeface="Times New Roman"/>
                        </a:rPr>
                        <a:t>Нуф-Нуф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48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>
                          <a:latin typeface="Times New Roman"/>
                          <a:ea typeface="Times New Roman"/>
                          <a:cs typeface="Times New Roman"/>
                        </a:rPr>
                        <a:t>Наф-Наф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5" name="Picture 3" descr="C:\Users\admin\Desktop\спас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907704" y="3501008"/>
            <a:ext cx="48388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16416" y="3645024"/>
            <a:ext cx="623890" cy="17081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5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!</a:t>
            </a:r>
            <a:endParaRPr lang="ru-RU" sz="105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32656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Поросята </a:t>
            </a:r>
            <a:r>
              <a:rPr lang="ru-RU" sz="4000" b="1" dirty="0" err="1"/>
              <a:t>Ниф-Ниф</a:t>
            </a:r>
            <a:r>
              <a:rPr lang="ru-RU" sz="4000" b="1" dirty="0"/>
              <a:t>, </a:t>
            </a:r>
            <a:r>
              <a:rPr lang="ru-RU" sz="4000" b="1" dirty="0" err="1"/>
              <a:t>Нуф-Нуф</a:t>
            </a:r>
            <a:r>
              <a:rPr lang="ru-RU" sz="4000" b="1" dirty="0"/>
              <a:t> и </a:t>
            </a:r>
            <a:r>
              <a:rPr lang="ru-RU" sz="4000" b="1" dirty="0" err="1"/>
              <a:t>Наф-Наф</a:t>
            </a:r>
            <a:r>
              <a:rPr lang="ru-RU" sz="4000" b="1" dirty="0"/>
              <a:t> нарядились </a:t>
            </a:r>
            <a:r>
              <a:rPr lang="ru-RU" sz="4000" b="1" dirty="0" smtClean="0"/>
              <a:t>в новые</a:t>
            </a:r>
            <a:r>
              <a:rPr lang="ru-RU" sz="4000" b="1" dirty="0"/>
              <a:t> курточки </a:t>
            </a:r>
            <a:endParaRPr lang="ru-RU" sz="4000" b="1" dirty="0" smtClean="0"/>
          </a:p>
          <a:p>
            <a:r>
              <a:rPr lang="ru-RU" sz="4000" b="1" dirty="0" smtClean="0"/>
              <a:t>зелёного, желтого и красного </a:t>
            </a:r>
            <a:r>
              <a:rPr lang="ru-RU" sz="4000" b="1" dirty="0"/>
              <a:t>цвета.  </a:t>
            </a:r>
            <a:r>
              <a:rPr lang="ru-RU" sz="4000" b="1" dirty="0" err="1"/>
              <a:t>Наф-Наф</a:t>
            </a:r>
            <a:r>
              <a:rPr lang="ru-RU" sz="4000" b="1" dirty="0"/>
              <a:t> надел </a:t>
            </a:r>
            <a:r>
              <a:rPr lang="ru-RU" sz="4000" b="1" dirty="0" smtClean="0"/>
              <a:t>не жёлтую и не красную </a:t>
            </a:r>
            <a:r>
              <a:rPr lang="ru-RU" sz="4000" b="1" dirty="0"/>
              <a:t>курточку, а </a:t>
            </a:r>
            <a:r>
              <a:rPr lang="ru-RU" sz="4000" b="1" dirty="0" err="1"/>
              <a:t>Нуф-Нуф</a:t>
            </a:r>
            <a:r>
              <a:rPr lang="ru-RU" sz="4000" b="1" dirty="0"/>
              <a:t> никогда не носит одежду желтого цвета. Как были одеты поросята?</a:t>
            </a:r>
            <a:r>
              <a:rPr lang="ru-RU" sz="4800" i="1" dirty="0"/>
              <a:t> </a:t>
            </a:r>
            <a:endParaRPr lang="ru-RU" sz="4800" dirty="0"/>
          </a:p>
        </p:txBody>
      </p:sp>
      <p:pic>
        <p:nvPicPr>
          <p:cNvPr id="1030" name="Picture 6" descr="https://im2-tub-ru.yandex.net/i?id=7acfcad3bce39cc4b5e660dde28b7ed2-l&amp;n=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CC9"/>
              </a:clrFrom>
              <a:clrTo>
                <a:srgbClr val="FFFCC9">
                  <a:alpha val="0"/>
                </a:srgbClr>
              </a:clrTo>
            </a:clrChange>
          </a:blip>
          <a:srcRect l="8387" t="20000" r="5651" b="2857"/>
          <a:stretch>
            <a:fillRect/>
          </a:stretch>
        </p:blipFill>
        <p:spPr bwMode="auto">
          <a:xfrm>
            <a:off x="2643174" y="4819537"/>
            <a:ext cx="3312368" cy="2038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187624" y="1772816"/>
          <a:ext cx="7272808" cy="3240359"/>
        </p:xfrm>
        <a:graphic>
          <a:graphicData uri="http://schemas.openxmlformats.org/drawingml/2006/table">
            <a:tbl>
              <a:tblPr/>
              <a:tblGrid>
                <a:gridCol w="1439386"/>
                <a:gridCol w="1891613"/>
                <a:gridCol w="1981907"/>
                <a:gridCol w="1959902"/>
              </a:tblGrid>
              <a:tr h="1058438">
                <a:tc>
                  <a:txBody>
                    <a:bodyPr/>
                    <a:lstStyle/>
                    <a:p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87624" y="1772816"/>
          <a:ext cx="7219702" cy="3202048"/>
        </p:xfrm>
        <a:graphic>
          <a:graphicData uri="http://schemas.openxmlformats.org/drawingml/2006/table">
            <a:tbl>
              <a:tblPr/>
              <a:tblGrid>
                <a:gridCol w="1428876"/>
                <a:gridCol w="1877800"/>
                <a:gridCol w="1967435"/>
                <a:gridCol w="1945591"/>
              </a:tblGrid>
              <a:tr h="1045924">
                <a:tc>
                  <a:txBody>
                    <a:bodyPr/>
                    <a:lstStyle/>
                    <a:p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87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Ниф-Ниф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87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Нуф-Нуф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87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Наф-Наф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0352471"/>
              </p:ext>
            </p:extLst>
          </p:nvPr>
        </p:nvGraphicFramePr>
        <p:xfrm>
          <a:off x="1187624" y="1772816"/>
          <a:ext cx="7272808" cy="3240359"/>
        </p:xfrm>
        <a:graphic>
          <a:graphicData uri="http://schemas.openxmlformats.org/drawingml/2006/table">
            <a:tbl>
              <a:tblPr/>
              <a:tblGrid>
                <a:gridCol w="1439386"/>
                <a:gridCol w="1891613"/>
                <a:gridCol w="1981907"/>
                <a:gridCol w="1959902"/>
              </a:tblGrid>
              <a:tr h="1058438">
                <a:tc>
                  <a:txBody>
                    <a:bodyPr/>
                    <a:lstStyle/>
                    <a:p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Зелёная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Жёлтая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Красная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Ниф-Ниф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Нуф-Нуф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Наф-Наф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778539"/>
              </p:ext>
            </p:extLst>
          </p:nvPr>
        </p:nvGraphicFramePr>
        <p:xfrm>
          <a:off x="1187624" y="1772816"/>
          <a:ext cx="7272808" cy="3240359"/>
        </p:xfrm>
        <a:graphic>
          <a:graphicData uri="http://schemas.openxmlformats.org/drawingml/2006/table">
            <a:tbl>
              <a:tblPr/>
              <a:tblGrid>
                <a:gridCol w="1439386"/>
                <a:gridCol w="1891613"/>
                <a:gridCol w="1981907"/>
                <a:gridCol w="1959902"/>
              </a:tblGrid>
              <a:tr h="1058438">
                <a:tc>
                  <a:txBody>
                    <a:bodyPr/>
                    <a:lstStyle/>
                    <a:p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Зелёная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Жёлтая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Красная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Ниф-Ниф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Нуф-Нуф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Наф-Наф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028055"/>
              </p:ext>
            </p:extLst>
          </p:nvPr>
        </p:nvGraphicFramePr>
        <p:xfrm>
          <a:off x="1187624" y="1772816"/>
          <a:ext cx="7272808" cy="3240359"/>
        </p:xfrm>
        <a:graphic>
          <a:graphicData uri="http://schemas.openxmlformats.org/drawingml/2006/table">
            <a:tbl>
              <a:tblPr/>
              <a:tblGrid>
                <a:gridCol w="1439386"/>
                <a:gridCol w="1891613"/>
                <a:gridCol w="1981907"/>
                <a:gridCol w="1959902"/>
              </a:tblGrid>
              <a:tr h="1058438">
                <a:tc>
                  <a:txBody>
                    <a:bodyPr/>
                    <a:lstStyle/>
                    <a:p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Зелёная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Жёлтая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Красная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Ниф-Ниф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Нуф-Нуф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Наф-Наф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322338"/>
              </p:ext>
            </p:extLst>
          </p:nvPr>
        </p:nvGraphicFramePr>
        <p:xfrm>
          <a:off x="1187624" y="1772816"/>
          <a:ext cx="7272808" cy="3240359"/>
        </p:xfrm>
        <a:graphic>
          <a:graphicData uri="http://schemas.openxmlformats.org/drawingml/2006/table">
            <a:tbl>
              <a:tblPr/>
              <a:tblGrid>
                <a:gridCol w="1439386"/>
                <a:gridCol w="1891613"/>
                <a:gridCol w="1981907"/>
                <a:gridCol w="1959902"/>
              </a:tblGrid>
              <a:tr h="1058438">
                <a:tc>
                  <a:txBody>
                    <a:bodyPr/>
                    <a:lstStyle/>
                    <a:p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Зелёная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Жёлтая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Красная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Ниф-Ниф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Нуф-Нуф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Наф-Наф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005941"/>
              </p:ext>
            </p:extLst>
          </p:nvPr>
        </p:nvGraphicFramePr>
        <p:xfrm>
          <a:off x="1187624" y="1772816"/>
          <a:ext cx="7272808" cy="3240359"/>
        </p:xfrm>
        <a:graphic>
          <a:graphicData uri="http://schemas.openxmlformats.org/drawingml/2006/table">
            <a:tbl>
              <a:tblPr/>
              <a:tblGrid>
                <a:gridCol w="1439386"/>
                <a:gridCol w="1891613"/>
                <a:gridCol w="1981907"/>
                <a:gridCol w="1959902"/>
              </a:tblGrid>
              <a:tr h="1058438">
                <a:tc>
                  <a:txBody>
                    <a:bodyPr/>
                    <a:lstStyle/>
                    <a:p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Зелёная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Жёлтая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Красная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куртка</a:t>
                      </a: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Ниф-Ниф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Нуф-Нуф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Наф-Наф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200</Words>
  <Application>Microsoft Office PowerPoint</Application>
  <PresentationFormat>Экран (4:3)</PresentationFormat>
  <Paragraphs>134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учитель36</cp:lastModifiedBy>
  <cp:revision>11</cp:revision>
  <dcterms:created xsi:type="dcterms:W3CDTF">2017-03-12T15:33:28Z</dcterms:created>
  <dcterms:modified xsi:type="dcterms:W3CDTF">2017-03-14T07:38:48Z</dcterms:modified>
</cp:coreProperties>
</file>